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2790" y="-7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7863-1467-4A44-ACF7-03AF92CA672E}" type="datetimeFigureOut">
              <a:rPr lang="ru-RU" smtClean="0"/>
              <a:t>пт 14.02.20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BD84-940F-4099-B81F-995E06D37FA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7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7863-1467-4A44-ACF7-03AF92CA672E}" type="datetimeFigureOut">
              <a:rPr lang="ru-RU" smtClean="0"/>
              <a:t>пт 14.02.20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BD84-940F-4099-B81F-995E06D37F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8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59"/>
            <a:ext cx="3621965" cy="65263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7863-1467-4A44-ACF7-03AF92CA672E}" type="datetimeFigureOut">
              <a:rPr lang="ru-RU" smtClean="0"/>
              <a:t>пт 14.02.20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BD84-940F-4099-B81F-995E06D37F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7863-1467-4A44-ACF7-03AF92CA672E}" type="datetimeFigureOut">
              <a:rPr lang="ru-RU" smtClean="0"/>
              <a:t>пт 14.02.20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BD84-940F-4099-B81F-995E06D37FA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7863-1467-4A44-ACF7-03AF92CA672E}" type="datetimeFigureOut">
              <a:rPr lang="ru-RU" smtClean="0"/>
              <a:t>пт 14.02.20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BD84-940F-4099-B81F-995E06D37F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7863-1467-4A44-ACF7-03AF92CA672E}" type="datetimeFigureOut">
              <a:rPr lang="ru-RU" smtClean="0"/>
              <a:t>пт 14.02.20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BD84-940F-4099-B81F-995E06D37FA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6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7863-1467-4A44-ACF7-03AF92CA672E}" type="datetimeFigureOut">
              <a:rPr lang="ru-RU" smtClean="0"/>
              <a:t>пт 14.02.20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BD84-940F-4099-B81F-995E06D37FA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7863-1467-4A44-ACF7-03AF92CA672E}" type="datetimeFigureOut">
              <a:rPr lang="ru-RU" smtClean="0"/>
              <a:t>пт 14.02.20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BD84-940F-4099-B81F-995E06D37F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7863-1467-4A44-ACF7-03AF92CA672E}" type="datetimeFigureOut">
              <a:rPr lang="ru-RU" smtClean="0"/>
              <a:t>пт 14.02.20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BD84-940F-4099-B81F-995E06D37F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1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7863-1467-4A44-ACF7-03AF92CA672E}" type="datetimeFigureOut">
              <a:rPr lang="ru-RU" smtClean="0"/>
              <a:t>пт 14.02.20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BD84-940F-4099-B81F-995E06D37F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4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7863-1467-4A44-ACF7-03AF92CA672E}" type="datetimeFigureOut">
              <a:rPr lang="ru-RU" smtClean="0"/>
              <a:t>пт 14.02.20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BD84-940F-4099-B81F-995E06D37FA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7C17863-1467-4A44-ACF7-03AF92CA672E}" type="datetimeFigureOut">
              <a:rPr lang="ru-RU" smtClean="0"/>
              <a:t>пт 14.02.20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AABBD84-940F-4099-B81F-995E06D37F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20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417"/>
            <a:ext cx="2579113" cy="2455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76672" y="230026"/>
            <a:ext cx="6703902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Monotype Corsiva" panose="03010101010201010101" pitchFamily="66" charset="0"/>
              </a:rPr>
              <a:t>                                                              </a:t>
            </a:r>
          </a:p>
          <a:p>
            <a:r>
              <a:rPr lang="ru-RU" sz="2000" b="1" dirty="0">
                <a:solidFill>
                  <a:schemeClr val="tx2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  <a:latin typeface="Monotype Corsiva" panose="03010101010201010101" pitchFamily="66" charset="0"/>
              </a:rPr>
              <a:t>                                                    </a:t>
            </a:r>
          </a:p>
          <a:p>
            <a:r>
              <a:rPr lang="ru-RU" sz="2000" b="1" dirty="0">
                <a:solidFill>
                  <a:schemeClr val="tx2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  <a:latin typeface="Monotype Corsiva" panose="03010101010201010101" pitchFamily="66" charset="0"/>
              </a:rPr>
              <a:t>                                         </a:t>
            </a:r>
            <a:r>
              <a:rPr lang="ru-RU" sz="2800" b="1" dirty="0" smtClean="0">
                <a:solidFill>
                  <a:schemeClr val="tx2"/>
                </a:solidFill>
                <a:latin typeface="Monotype Corsiva" panose="03010101010201010101" pitchFamily="66" charset="0"/>
              </a:rPr>
              <a:t>ГІМН   ВИХОВАТЕЛІВ</a:t>
            </a:r>
          </a:p>
          <a:p>
            <a:endParaRPr lang="ru-RU" sz="1400" b="1" dirty="0" smtClean="0"/>
          </a:p>
          <a:p>
            <a:r>
              <a:rPr lang="ru-RU" sz="1400" b="1" dirty="0" smtClean="0"/>
              <a:t>                                                                  </a:t>
            </a:r>
            <a:r>
              <a:rPr lang="ru-RU" sz="1400" b="1" dirty="0" err="1" smtClean="0"/>
              <a:t>Музика</a:t>
            </a:r>
            <a:r>
              <a:rPr lang="ru-RU" sz="1400" b="1" dirty="0" smtClean="0"/>
              <a:t> з </a:t>
            </a:r>
            <a:r>
              <a:rPr lang="ru-RU" sz="1400" b="1" dirty="0" err="1" smtClean="0"/>
              <a:t>пісні</a:t>
            </a:r>
            <a:endParaRPr lang="ru-RU" sz="1400" b="1" dirty="0" smtClean="0"/>
          </a:p>
          <a:p>
            <a:r>
              <a:rPr lang="ru-RU" sz="1400" b="1" dirty="0" smtClean="0"/>
              <a:t>                                                       »Надежда мой компас земной»</a:t>
            </a:r>
          </a:p>
          <a:p>
            <a:endParaRPr lang="ru-RU" sz="1200" dirty="0" smtClean="0"/>
          </a:p>
          <a:p>
            <a:endParaRPr lang="ru-RU" sz="2000" dirty="0" smtClean="0">
              <a:latin typeface="Monotype Corsiva" panose="03010101010201010101" pitchFamily="66" charset="0"/>
            </a:endParaRPr>
          </a:p>
          <a:p>
            <a:r>
              <a:rPr lang="ru-RU" sz="2000" dirty="0" smtClean="0">
                <a:latin typeface="Monotype Corsiva" panose="03010101010201010101" pitchFamily="66" charset="0"/>
              </a:rPr>
              <a:t>                                      </a:t>
            </a:r>
            <a:r>
              <a:rPr lang="ru-RU" sz="2000" dirty="0" err="1" smtClean="0">
                <a:latin typeface="Monotype Corsiva" panose="03010101010201010101" pitchFamily="66" charset="0"/>
              </a:rPr>
              <a:t>Знову</a:t>
            </a:r>
            <a:r>
              <a:rPr lang="ru-RU" sz="2000" dirty="0" smtClean="0">
                <a:latin typeface="Monotype Corsiva" panose="03010101010201010101" pitchFamily="66" charset="0"/>
              </a:rPr>
              <a:t> на роботу нам пора,</a:t>
            </a:r>
          </a:p>
          <a:p>
            <a:r>
              <a:rPr lang="ru-RU" sz="2000" dirty="0" smtClean="0">
                <a:latin typeface="Monotype Corsiva" panose="03010101010201010101" pitchFamily="66" charset="0"/>
              </a:rPr>
              <a:t>                                      </a:t>
            </a:r>
            <a:r>
              <a:rPr lang="ru-RU" sz="2000" dirty="0" err="1" smtClean="0">
                <a:latin typeface="Monotype Corsiva" panose="03010101010201010101" pitchFamily="66" charset="0"/>
              </a:rPr>
              <a:t>Знову</a:t>
            </a:r>
            <a:r>
              <a:rPr lang="ru-RU" sz="2000" dirty="0" smtClean="0">
                <a:latin typeface="Monotype Corsiva" panose="03010101010201010101" pitchFamily="66" charset="0"/>
              </a:rPr>
              <a:t> ми </a:t>
            </a:r>
            <a:r>
              <a:rPr lang="ru-RU" sz="2000" dirty="0" err="1" smtClean="0">
                <a:latin typeface="Monotype Corsiva" panose="03010101010201010101" pitchFamily="66" charset="0"/>
              </a:rPr>
              <a:t>відірвані</a:t>
            </a:r>
            <a:r>
              <a:rPr lang="ru-RU" sz="2000" dirty="0" smtClean="0"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latin typeface="Monotype Corsiva" panose="03010101010201010101" pitchFamily="66" charset="0"/>
              </a:rPr>
              <a:t>від</a:t>
            </a:r>
            <a:r>
              <a:rPr lang="ru-RU" sz="2000" dirty="0" smtClean="0">
                <a:latin typeface="Monotype Corsiva" panose="03010101010201010101" pitchFamily="66" charset="0"/>
              </a:rPr>
              <a:t> дому,</a:t>
            </a:r>
          </a:p>
          <a:p>
            <a:r>
              <a:rPr lang="ru-RU" sz="2000" dirty="0" smtClean="0">
                <a:latin typeface="Monotype Corsiva" panose="03010101010201010101" pitchFamily="66" charset="0"/>
              </a:rPr>
              <a:t>                                      </a:t>
            </a:r>
            <a:r>
              <a:rPr lang="ru-RU" sz="2000" dirty="0" err="1" smtClean="0">
                <a:latin typeface="Monotype Corsiva" panose="03010101010201010101" pitchFamily="66" charset="0"/>
              </a:rPr>
              <a:t>Знову</a:t>
            </a:r>
            <a:r>
              <a:rPr lang="ru-RU" sz="2000" dirty="0" smtClean="0"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latin typeface="Monotype Corsiva" panose="03010101010201010101" pitchFamily="66" charset="0"/>
              </a:rPr>
              <a:t>зустрічає</a:t>
            </a:r>
            <a:r>
              <a:rPr lang="ru-RU" sz="2000" dirty="0" smtClean="0"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latin typeface="Monotype Corsiva" panose="03010101010201010101" pitchFamily="66" charset="0"/>
              </a:rPr>
              <a:t>дітвора</a:t>
            </a:r>
            <a:endParaRPr lang="ru-RU" sz="2000" dirty="0" smtClean="0">
              <a:latin typeface="Monotype Corsiva" panose="03010101010201010101" pitchFamily="66" charset="0"/>
            </a:endParaRPr>
          </a:p>
          <a:p>
            <a:r>
              <a:rPr lang="ru-RU" sz="2000" dirty="0" smtClean="0">
                <a:latin typeface="Monotype Corsiva" panose="03010101010201010101" pitchFamily="66" charset="0"/>
              </a:rPr>
              <a:t>                                      </a:t>
            </a:r>
            <a:r>
              <a:rPr lang="ru-RU" sz="2000" dirty="0" err="1" smtClean="0">
                <a:latin typeface="Monotype Corsiva" panose="03010101010201010101" pitchFamily="66" charset="0"/>
              </a:rPr>
              <a:t>Конкурси</a:t>
            </a:r>
            <a:r>
              <a:rPr lang="ru-RU" sz="2000" dirty="0" smtClean="0">
                <a:latin typeface="Monotype Corsiva" panose="03010101010201010101" pitchFamily="66" charset="0"/>
              </a:rPr>
              <a:t>, </a:t>
            </a:r>
            <a:r>
              <a:rPr lang="ru-RU" sz="2000" dirty="0" err="1" smtClean="0">
                <a:latin typeface="Monotype Corsiva" panose="03010101010201010101" pitchFamily="66" charset="0"/>
              </a:rPr>
              <a:t>поробки</a:t>
            </a:r>
            <a:r>
              <a:rPr lang="ru-RU" sz="2000" dirty="0" smtClean="0"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latin typeface="Monotype Corsiva" panose="03010101010201010101" pitchFamily="66" charset="0"/>
              </a:rPr>
              <a:t>всім</a:t>
            </a:r>
            <a:r>
              <a:rPr lang="ru-RU" sz="2000" dirty="0" smtClean="0"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latin typeface="Monotype Corsiva" panose="03010101010201010101" pitchFamily="66" charset="0"/>
              </a:rPr>
              <a:t>знайомі</a:t>
            </a:r>
            <a:r>
              <a:rPr lang="ru-RU" sz="2000" dirty="0" smtClean="0">
                <a:latin typeface="Monotype Corsiva" panose="03010101010201010101" pitchFamily="66" charset="0"/>
              </a:rPr>
              <a:t>.</a:t>
            </a:r>
          </a:p>
          <a:p>
            <a:r>
              <a:rPr lang="ru-RU" sz="2000" dirty="0" smtClean="0">
                <a:latin typeface="Monotype Corsiva" panose="03010101010201010101" pitchFamily="66" charset="0"/>
              </a:rPr>
              <a:t>                                      Тут у нас робота і </a:t>
            </a:r>
            <a:r>
              <a:rPr lang="ru-RU" sz="2000" dirty="0" err="1" smtClean="0">
                <a:latin typeface="Monotype Corsiva" panose="03010101010201010101" pitchFamily="66" charset="0"/>
              </a:rPr>
              <a:t>сім’я</a:t>
            </a:r>
            <a:r>
              <a:rPr lang="ru-RU" sz="2000" dirty="0" smtClean="0">
                <a:latin typeface="Monotype Corsiva" panose="03010101010201010101" pitchFamily="66" charset="0"/>
              </a:rPr>
              <a:t>,</a:t>
            </a:r>
          </a:p>
          <a:p>
            <a:r>
              <a:rPr lang="ru-RU" sz="2000" dirty="0" smtClean="0">
                <a:latin typeface="Monotype Corsiva" panose="03010101010201010101" pitchFamily="66" charset="0"/>
              </a:rPr>
              <a:t>                                      І </a:t>
            </a:r>
            <a:r>
              <a:rPr lang="ru-RU" sz="2000" dirty="0" err="1" smtClean="0">
                <a:latin typeface="Monotype Corsiva" panose="03010101010201010101" pitchFamily="66" charset="0"/>
              </a:rPr>
              <a:t>дітей</a:t>
            </a:r>
            <a:r>
              <a:rPr lang="ru-RU" sz="2000" dirty="0" smtClean="0"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latin typeface="Monotype Corsiva" panose="03010101010201010101" pitchFamily="66" charset="0"/>
              </a:rPr>
              <a:t>захопленні</a:t>
            </a:r>
            <a:r>
              <a:rPr lang="ru-RU" sz="2000" dirty="0" smtClean="0"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latin typeface="Monotype Corsiva" panose="03010101010201010101" pitchFamily="66" charset="0"/>
              </a:rPr>
              <a:t>обличчя</a:t>
            </a:r>
            <a:r>
              <a:rPr lang="ru-RU" sz="2000" dirty="0" smtClean="0">
                <a:latin typeface="Monotype Corsiva" panose="03010101010201010101" pitchFamily="66" charset="0"/>
              </a:rPr>
              <a:t>,</a:t>
            </a:r>
          </a:p>
          <a:p>
            <a:r>
              <a:rPr lang="ru-RU" sz="2000" dirty="0" smtClean="0">
                <a:latin typeface="Monotype Corsiva" panose="03010101010201010101" pitchFamily="66" charset="0"/>
              </a:rPr>
              <a:t>                                      І </a:t>
            </a:r>
            <a:r>
              <a:rPr lang="ru-RU" sz="2000" dirty="0" err="1" smtClean="0">
                <a:latin typeface="Monotype Corsiva" panose="03010101010201010101" pitchFamily="66" charset="0"/>
              </a:rPr>
              <a:t>піти</a:t>
            </a:r>
            <a:r>
              <a:rPr lang="ru-RU" sz="2000" dirty="0" smtClean="0"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latin typeface="Monotype Corsiva" panose="03010101010201010101" pitchFamily="66" charset="0"/>
              </a:rPr>
              <a:t>від</a:t>
            </a:r>
            <a:r>
              <a:rPr lang="ru-RU" sz="2000" dirty="0" smtClean="0"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latin typeface="Monotype Corsiva" panose="03010101010201010101" pitchFamily="66" charset="0"/>
              </a:rPr>
              <a:t>цього</a:t>
            </a:r>
            <a:r>
              <a:rPr lang="ru-RU" sz="2000" dirty="0" smtClean="0">
                <a:latin typeface="Monotype Corsiva" panose="03010101010201010101" pitchFamily="66" charset="0"/>
              </a:rPr>
              <a:t> нам </a:t>
            </a:r>
            <a:r>
              <a:rPr lang="ru-RU" sz="2000" dirty="0" err="1" smtClean="0">
                <a:latin typeface="Monotype Corsiva" panose="03010101010201010101" pitchFamily="66" charset="0"/>
              </a:rPr>
              <a:t>ніяк</a:t>
            </a:r>
            <a:endParaRPr lang="ru-RU" sz="2000" dirty="0" smtClean="0">
              <a:latin typeface="Monotype Corsiva" panose="03010101010201010101" pitchFamily="66" charset="0"/>
            </a:endParaRPr>
          </a:p>
          <a:p>
            <a:r>
              <a:rPr lang="ru-RU" sz="2000" dirty="0" smtClean="0">
                <a:latin typeface="Monotype Corsiva" panose="03010101010201010101" pitchFamily="66" charset="0"/>
              </a:rPr>
              <a:t>                                      Хай </a:t>
            </a:r>
            <a:r>
              <a:rPr lang="ru-RU" sz="2000" dirty="0" err="1" smtClean="0">
                <a:latin typeface="Monotype Corsiva" panose="03010101010201010101" pitchFamily="66" charset="0"/>
              </a:rPr>
              <a:t>віками</a:t>
            </a:r>
            <a:r>
              <a:rPr lang="ru-RU" sz="2000" dirty="0" smtClean="0">
                <a:latin typeface="Monotype Corsiva" panose="03010101010201010101" pitchFamily="66" charset="0"/>
              </a:rPr>
              <a:t> буде все ось так.</a:t>
            </a:r>
          </a:p>
          <a:p>
            <a:endParaRPr lang="ru-RU" sz="2000" dirty="0" smtClean="0">
              <a:latin typeface="Monotype Corsiva" panose="03010101010201010101" pitchFamily="66" charset="0"/>
            </a:endParaRPr>
          </a:p>
          <a:p>
            <a:r>
              <a:rPr lang="ru-RU" sz="2000" dirty="0" smtClean="0">
                <a:latin typeface="Monotype Corsiva" panose="03010101010201010101" pitchFamily="66" charset="0"/>
              </a:rPr>
              <a:t>                </a:t>
            </a:r>
            <a:r>
              <a:rPr lang="ru-RU" sz="2000" dirty="0" err="1" smtClean="0">
                <a:latin typeface="Monotype Corsiva" panose="03010101010201010101" pitchFamily="66" charset="0"/>
              </a:rPr>
              <a:t>Садочок</a:t>
            </a:r>
            <a:r>
              <a:rPr lang="ru-RU" sz="2000" dirty="0" smtClean="0">
                <a:latin typeface="Monotype Corsiva" panose="03010101010201010101" pitchFamily="66" charset="0"/>
              </a:rPr>
              <a:t> нас кличе </a:t>
            </a:r>
            <a:r>
              <a:rPr lang="ru-RU" sz="2000" dirty="0" err="1" smtClean="0">
                <a:latin typeface="Monotype Corsiva" panose="03010101010201010101" pitchFamily="66" charset="0"/>
              </a:rPr>
              <a:t>усіх</a:t>
            </a:r>
            <a:r>
              <a:rPr lang="ru-RU" sz="2000" dirty="0" smtClean="0">
                <a:latin typeface="Monotype Corsiva" panose="03010101010201010101" pitchFamily="66" charset="0"/>
              </a:rPr>
              <a:t>,</a:t>
            </a:r>
          </a:p>
          <a:p>
            <a:r>
              <a:rPr lang="ru-RU" sz="2000" dirty="0" smtClean="0">
                <a:latin typeface="Monotype Corsiva" panose="03010101010201010101" pitchFamily="66" charset="0"/>
              </a:rPr>
              <a:t>                Тут </a:t>
            </a:r>
            <a:r>
              <a:rPr lang="ru-RU" sz="2000" dirty="0" err="1" smtClean="0">
                <a:latin typeface="Monotype Corsiva" panose="03010101010201010101" pitchFamily="66" charset="0"/>
              </a:rPr>
              <a:t>ліпимо</a:t>
            </a:r>
            <a:r>
              <a:rPr lang="ru-RU" sz="2000" dirty="0" smtClean="0">
                <a:latin typeface="Monotype Corsiva" panose="03010101010201010101" pitchFamily="66" charset="0"/>
              </a:rPr>
              <a:t>, </a:t>
            </a:r>
            <a:r>
              <a:rPr lang="ru-RU" sz="2000" dirty="0" err="1" smtClean="0">
                <a:latin typeface="Monotype Corsiva" panose="03010101010201010101" pitchFamily="66" charset="0"/>
              </a:rPr>
              <a:t>граємо</a:t>
            </a:r>
            <a:r>
              <a:rPr lang="ru-RU" sz="2000" dirty="0" smtClean="0">
                <a:latin typeface="Monotype Corsiva" panose="03010101010201010101" pitchFamily="66" charset="0"/>
              </a:rPr>
              <a:t>, </a:t>
            </a:r>
            <a:r>
              <a:rPr lang="ru-RU" sz="2000" dirty="0" err="1" smtClean="0">
                <a:latin typeface="Monotype Corsiva" panose="03010101010201010101" pitchFamily="66" charset="0"/>
              </a:rPr>
              <a:t>будуєм</a:t>
            </a:r>
            <a:endParaRPr lang="ru-RU" sz="2000" dirty="0" smtClean="0">
              <a:latin typeface="Monotype Corsiva" panose="03010101010201010101" pitchFamily="66" charset="0"/>
            </a:endParaRPr>
          </a:p>
          <a:p>
            <a:r>
              <a:rPr lang="ru-RU" sz="2000" dirty="0" smtClean="0">
                <a:latin typeface="Monotype Corsiva" panose="03010101010201010101" pitchFamily="66" charset="0"/>
              </a:rPr>
              <a:t>                І </a:t>
            </a:r>
            <a:r>
              <a:rPr lang="ru-RU" sz="2000" dirty="0" err="1" smtClean="0">
                <a:latin typeface="Monotype Corsiva" panose="03010101010201010101" pitchFamily="66" charset="0"/>
              </a:rPr>
              <a:t>дітям</a:t>
            </a:r>
            <a:r>
              <a:rPr lang="ru-RU" sz="2000" dirty="0" smtClean="0">
                <a:latin typeface="Monotype Corsiva" panose="03010101010201010101" pitchFamily="66" charset="0"/>
              </a:rPr>
              <a:t> тут </a:t>
            </a:r>
            <a:r>
              <a:rPr lang="ru-RU" sz="2000" dirty="0" err="1" smtClean="0">
                <a:latin typeface="Monotype Corsiva" panose="03010101010201010101" pitchFamily="66" charset="0"/>
              </a:rPr>
              <a:t>радісно</a:t>
            </a:r>
            <a:r>
              <a:rPr lang="ru-RU" sz="2000" dirty="0" smtClean="0"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latin typeface="Monotype Corsiva" panose="03010101010201010101" pitchFamily="66" charset="0"/>
              </a:rPr>
              <a:t>всім</a:t>
            </a:r>
            <a:r>
              <a:rPr lang="ru-RU" sz="2000" dirty="0" smtClean="0">
                <a:latin typeface="Monotype Corsiva" panose="03010101010201010101" pitchFamily="66" charset="0"/>
              </a:rPr>
              <a:t>, </a:t>
            </a:r>
          </a:p>
          <a:p>
            <a:r>
              <a:rPr lang="ru-RU" sz="2000" dirty="0" smtClean="0">
                <a:latin typeface="Monotype Corsiva" panose="03010101010201010101" pitchFamily="66" charset="0"/>
              </a:rPr>
              <a:t>                </a:t>
            </a:r>
            <a:r>
              <a:rPr lang="ru-RU" sz="2000" dirty="0" err="1" smtClean="0">
                <a:latin typeface="Monotype Corsiva" panose="03010101010201010101" pitchFamily="66" charset="0"/>
              </a:rPr>
              <a:t>Бо</a:t>
            </a:r>
            <a:r>
              <a:rPr lang="ru-RU" sz="2000" dirty="0" smtClean="0">
                <a:latin typeface="Monotype Corsiva" panose="03010101010201010101" pitchFamily="66" charset="0"/>
              </a:rPr>
              <a:t> разом Ми </a:t>
            </a:r>
            <a:r>
              <a:rPr lang="ru-RU" sz="2000" dirty="0" err="1" smtClean="0">
                <a:latin typeface="Monotype Corsiva" panose="03010101010201010101" pitchFamily="66" charset="0"/>
              </a:rPr>
              <a:t>плідно</a:t>
            </a:r>
            <a:r>
              <a:rPr lang="ru-RU" sz="2000" dirty="0" smtClean="0"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latin typeface="Monotype Corsiva" panose="03010101010201010101" pitchFamily="66" charset="0"/>
              </a:rPr>
              <a:t>працюєм</a:t>
            </a:r>
            <a:r>
              <a:rPr lang="ru-RU" sz="2000" dirty="0" smtClean="0">
                <a:latin typeface="Monotype Corsiva" panose="03010101010201010101" pitchFamily="66" charset="0"/>
              </a:rPr>
              <a:t>!</a:t>
            </a:r>
          </a:p>
          <a:p>
            <a:r>
              <a:rPr lang="ru-RU" sz="2000" dirty="0" smtClean="0">
                <a:latin typeface="Monotype Corsiva" panose="03010101010201010101" pitchFamily="66" charset="0"/>
              </a:rPr>
              <a:t>                А </a:t>
            </a:r>
            <a:r>
              <a:rPr lang="ru-RU" sz="2000" dirty="0" err="1" smtClean="0">
                <a:latin typeface="Monotype Corsiva" panose="03010101010201010101" pitchFamily="66" charset="0"/>
              </a:rPr>
              <a:t>навкруги</a:t>
            </a:r>
            <a:r>
              <a:rPr lang="ru-RU" sz="2000" dirty="0" smtClean="0"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latin typeface="Monotype Corsiva" panose="03010101010201010101" pitchFamily="66" charset="0"/>
              </a:rPr>
              <a:t>звучить</a:t>
            </a:r>
            <a:r>
              <a:rPr lang="ru-RU" sz="2000" dirty="0" smtClean="0">
                <a:latin typeface="Monotype Corsiva" panose="03010101010201010101" pitchFamily="66" charset="0"/>
              </a:rPr>
              <a:t> дитячий </a:t>
            </a:r>
            <a:r>
              <a:rPr lang="ru-RU" sz="2000" dirty="0" err="1" smtClean="0">
                <a:latin typeface="Monotype Corsiva" panose="03010101010201010101" pitchFamily="66" charset="0"/>
              </a:rPr>
              <a:t>сміх</a:t>
            </a:r>
            <a:r>
              <a:rPr lang="ru-RU" sz="2000" dirty="0" smtClean="0">
                <a:latin typeface="Monotype Corsiva" panose="03010101010201010101" pitchFamily="66" charset="0"/>
              </a:rPr>
              <a:t>,</a:t>
            </a:r>
          </a:p>
          <a:p>
            <a:r>
              <a:rPr lang="ru-RU" sz="2000" dirty="0" smtClean="0">
                <a:latin typeface="Monotype Corsiva" panose="03010101010201010101" pitchFamily="66" charset="0"/>
              </a:rPr>
              <a:t>                Все </a:t>
            </a:r>
            <a:r>
              <a:rPr lang="ru-RU" sz="2000" dirty="0" err="1" smtClean="0">
                <a:latin typeface="Monotype Corsiva" panose="03010101010201010101" pitchFamily="66" charset="0"/>
              </a:rPr>
              <a:t>знайомо</a:t>
            </a:r>
            <a:r>
              <a:rPr lang="ru-RU" sz="2000" dirty="0" smtClean="0">
                <a:latin typeface="Monotype Corsiva" panose="03010101010201010101" pitchFamily="66" charset="0"/>
              </a:rPr>
              <a:t> нам з тобою </a:t>
            </a:r>
            <a:r>
              <a:rPr lang="ru-RU" sz="2000" dirty="0" err="1" smtClean="0">
                <a:latin typeface="Monotype Corsiva" panose="03010101010201010101" pitchFamily="66" charset="0"/>
              </a:rPr>
              <a:t>друже</a:t>
            </a:r>
            <a:r>
              <a:rPr lang="ru-RU" sz="2000" dirty="0" smtClean="0">
                <a:latin typeface="Monotype Corsiva" panose="03010101010201010101" pitchFamily="66" charset="0"/>
              </a:rPr>
              <a:t>.</a:t>
            </a:r>
          </a:p>
          <a:p>
            <a:r>
              <a:rPr lang="ru-RU" sz="2000" dirty="0" smtClean="0">
                <a:latin typeface="Monotype Corsiva" panose="03010101010201010101" pitchFamily="66" charset="0"/>
              </a:rPr>
              <a:t>                </a:t>
            </a:r>
            <a:r>
              <a:rPr lang="ru-RU" sz="2000" dirty="0" err="1" smtClean="0">
                <a:latin typeface="Monotype Corsiva" panose="03010101010201010101" pitchFamily="66" charset="0"/>
              </a:rPr>
              <a:t>Хочеться</a:t>
            </a:r>
            <a:r>
              <a:rPr lang="ru-RU" sz="2000" dirty="0" smtClean="0"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latin typeface="Monotype Corsiva" panose="03010101010201010101" pitchFamily="66" charset="0"/>
              </a:rPr>
              <a:t>щоб</a:t>
            </a:r>
            <a:r>
              <a:rPr lang="ru-RU" sz="2000" dirty="0" smtClean="0"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latin typeface="Monotype Corsiva" panose="03010101010201010101" pitchFamily="66" charset="0"/>
              </a:rPr>
              <a:t>діти</a:t>
            </a:r>
            <a:r>
              <a:rPr lang="ru-RU" sz="2000" dirty="0" smtClean="0"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latin typeface="Monotype Corsiva" panose="03010101010201010101" pitchFamily="66" charset="0"/>
              </a:rPr>
              <a:t>всі</a:t>
            </a:r>
            <a:r>
              <a:rPr lang="ru-RU" sz="2000" dirty="0" smtClean="0"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latin typeface="Monotype Corsiva" panose="03010101010201010101" pitchFamily="66" charset="0"/>
              </a:rPr>
              <a:t>були</a:t>
            </a:r>
            <a:r>
              <a:rPr lang="ru-RU" sz="2000" dirty="0" smtClean="0">
                <a:latin typeface="Monotype Corsiva" panose="03010101010201010101" pitchFamily="66" charset="0"/>
              </a:rPr>
              <a:t>:</a:t>
            </a:r>
          </a:p>
          <a:p>
            <a:r>
              <a:rPr lang="ru-RU" sz="2000" dirty="0" smtClean="0">
                <a:latin typeface="Monotype Corsiva" panose="03010101010201010101" pitchFamily="66" charset="0"/>
              </a:rPr>
              <a:t>                 </a:t>
            </a:r>
            <a:r>
              <a:rPr lang="ru-RU" sz="2000" dirty="0" err="1" smtClean="0">
                <a:latin typeface="Monotype Corsiva" panose="03010101010201010101" pitchFamily="66" charset="0"/>
              </a:rPr>
              <a:t>Радісні</a:t>
            </a:r>
            <a:r>
              <a:rPr lang="ru-RU" sz="2000" dirty="0" smtClean="0">
                <a:latin typeface="Monotype Corsiva" panose="03010101010201010101" pitchFamily="66" charset="0"/>
              </a:rPr>
              <a:t>, </a:t>
            </a:r>
            <a:r>
              <a:rPr lang="ru-RU" sz="2000" dirty="0" err="1" smtClean="0">
                <a:latin typeface="Monotype Corsiva" panose="03010101010201010101" pitchFamily="66" charset="0"/>
              </a:rPr>
              <a:t>щасливі</a:t>
            </a:r>
            <a:r>
              <a:rPr lang="ru-RU" sz="2000" dirty="0" smtClean="0">
                <a:latin typeface="Monotype Corsiva" panose="03010101010201010101" pitchFamily="66" charset="0"/>
              </a:rPr>
              <a:t>, </a:t>
            </a:r>
            <a:r>
              <a:rPr lang="ru-RU" sz="2000" dirty="0" err="1" smtClean="0">
                <a:latin typeface="Monotype Corsiva" panose="03010101010201010101" pitchFamily="66" charset="0"/>
              </a:rPr>
              <a:t>небайдужі</a:t>
            </a:r>
            <a:r>
              <a:rPr lang="ru-RU" sz="2000" dirty="0" smtClean="0">
                <a:latin typeface="Monotype Corsiva" panose="03010101010201010101" pitchFamily="66" charset="0"/>
              </a:rPr>
              <a:t>.</a:t>
            </a:r>
          </a:p>
          <a:p>
            <a:r>
              <a:rPr lang="ru-RU" sz="2000" dirty="0" smtClean="0">
                <a:latin typeface="Monotype Corsiva" panose="03010101010201010101" pitchFamily="66" charset="0"/>
              </a:rPr>
              <a:t>                І нехай </a:t>
            </a:r>
            <a:r>
              <a:rPr lang="ru-RU" sz="2000" dirty="0" err="1" smtClean="0">
                <a:latin typeface="Monotype Corsiva" panose="03010101010201010101" pitchFamily="66" charset="0"/>
              </a:rPr>
              <a:t>біжать</a:t>
            </a:r>
            <a:r>
              <a:rPr lang="ru-RU" sz="2000" dirty="0" smtClean="0"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latin typeface="Monotype Corsiva" panose="03010101010201010101" pitchFamily="66" charset="0"/>
              </a:rPr>
              <a:t>летять</a:t>
            </a:r>
            <a:r>
              <a:rPr lang="ru-RU" sz="2000" dirty="0" smtClean="0">
                <a:latin typeface="Monotype Corsiva" panose="03010101010201010101" pitchFamily="66" charset="0"/>
              </a:rPr>
              <a:t> роки</a:t>
            </a:r>
          </a:p>
          <a:p>
            <a:r>
              <a:rPr lang="ru-RU" sz="2000" dirty="0" smtClean="0">
                <a:latin typeface="Monotype Corsiva" panose="03010101010201010101" pitchFamily="66" charset="0"/>
              </a:rPr>
              <a:t>                </a:t>
            </a:r>
            <a:r>
              <a:rPr lang="ru-RU" sz="2000" dirty="0" err="1" smtClean="0">
                <a:latin typeface="Monotype Corsiva" panose="03010101010201010101" pitchFamily="66" charset="0"/>
              </a:rPr>
              <a:t>Іноді</a:t>
            </a:r>
            <a:r>
              <a:rPr lang="ru-RU" sz="2000" dirty="0" smtClean="0">
                <a:latin typeface="Monotype Corsiva" panose="03010101010201010101" pitchFamily="66" charset="0"/>
              </a:rPr>
              <a:t> в </a:t>
            </a:r>
            <a:r>
              <a:rPr lang="ru-RU" sz="2000" dirty="0" err="1" smtClean="0">
                <a:latin typeface="Monotype Corsiva" panose="03010101010201010101" pitchFamily="66" charset="0"/>
              </a:rPr>
              <a:t>житті</a:t>
            </a:r>
            <a:r>
              <a:rPr lang="ru-RU" sz="2000" dirty="0" smtClean="0"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latin typeface="Monotype Corsiva" panose="03010101010201010101" pitchFamily="66" charset="0"/>
              </a:rPr>
              <a:t>буває</a:t>
            </a:r>
            <a:r>
              <a:rPr lang="ru-RU" sz="2000" dirty="0" smtClean="0">
                <a:latin typeface="Monotype Corsiva" panose="03010101010201010101" pitchFamily="66" charset="0"/>
              </a:rPr>
              <a:t> тяжко,</a:t>
            </a:r>
          </a:p>
          <a:p>
            <a:r>
              <a:rPr lang="ru-RU" sz="2000" dirty="0" smtClean="0">
                <a:latin typeface="Monotype Corsiva" panose="03010101010201010101" pitchFamily="66" charset="0"/>
              </a:rPr>
              <a:t>                </a:t>
            </a:r>
            <a:r>
              <a:rPr lang="ru-RU" sz="2000" dirty="0" err="1" smtClean="0">
                <a:latin typeface="Monotype Corsiva" panose="03010101010201010101" pitchFamily="66" charset="0"/>
              </a:rPr>
              <a:t>Щастя</a:t>
            </a:r>
            <a:r>
              <a:rPr lang="ru-RU" sz="2000" dirty="0" smtClean="0">
                <a:latin typeface="Monotype Corsiva" panose="03010101010201010101" pitchFamily="66" charset="0"/>
              </a:rPr>
              <a:t> та </a:t>
            </a:r>
            <a:r>
              <a:rPr lang="ru-RU" sz="2000" dirty="0" err="1" smtClean="0">
                <a:latin typeface="Monotype Corsiva" panose="03010101010201010101" pitchFamily="66" charset="0"/>
              </a:rPr>
              <a:t>любові</a:t>
            </a:r>
            <a:r>
              <a:rPr lang="ru-RU" sz="2000" dirty="0" smtClean="0">
                <a:latin typeface="Monotype Corsiva" panose="03010101010201010101" pitchFamily="66" charset="0"/>
              </a:rPr>
              <a:t> на </a:t>
            </a:r>
            <a:r>
              <a:rPr lang="ru-RU" sz="2000" dirty="0" err="1" smtClean="0">
                <a:latin typeface="Monotype Corsiva" panose="03010101010201010101" pitchFamily="66" charset="0"/>
              </a:rPr>
              <a:t>віки</a:t>
            </a:r>
            <a:endParaRPr lang="ru-RU" sz="2000" dirty="0" smtClean="0">
              <a:latin typeface="Monotype Corsiva" panose="03010101010201010101" pitchFamily="66" charset="0"/>
            </a:endParaRPr>
          </a:p>
          <a:p>
            <a:r>
              <a:rPr lang="ru-RU" sz="2000" dirty="0" smtClean="0">
                <a:latin typeface="Monotype Corsiva" panose="03010101010201010101" pitchFamily="66" charset="0"/>
              </a:rPr>
              <a:t>                 Я </a:t>
            </a:r>
            <a:r>
              <a:rPr lang="ru-RU" sz="2000" dirty="0" err="1" smtClean="0">
                <a:latin typeface="Monotype Corsiva" panose="03010101010201010101" pitchFamily="66" charset="0"/>
              </a:rPr>
              <a:t>бажаю</a:t>
            </a:r>
            <a:r>
              <a:rPr lang="ru-RU" sz="2000" dirty="0" smtClean="0"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latin typeface="Monotype Corsiva" panose="03010101010201010101" pitchFamily="66" charset="0"/>
              </a:rPr>
              <a:t>тобі</a:t>
            </a:r>
            <a:r>
              <a:rPr lang="ru-RU" sz="2000" dirty="0" smtClean="0">
                <a:latin typeface="Monotype Corsiva" panose="03010101010201010101" pitchFamily="66" charset="0"/>
              </a:rPr>
              <a:t> моя </a:t>
            </a:r>
            <a:r>
              <a:rPr lang="ru-RU" sz="2000" dirty="0" err="1" smtClean="0">
                <a:latin typeface="Monotype Corsiva" panose="03010101010201010101" pitchFamily="66" charset="0"/>
              </a:rPr>
              <a:t>пташко</a:t>
            </a:r>
            <a:r>
              <a:rPr lang="ru-RU" sz="2000" dirty="0" smtClean="0">
                <a:latin typeface="Monotype Corsiva" panose="03010101010201010101" pitchFamily="66" charset="0"/>
              </a:rPr>
              <a:t>!</a:t>
            </a:r>
          </a:p>
          <a:p>
            <a:endParaRPr lang="ru-RU" dirty="0">
              <a:latin typeface="Monotype Corsiva" panose="03010101010201010101" pitchFamily="66" charset="0"/>
            </a:endParaRPr>
          </a:p>
          <a:p>
            <a:endParaRPr lang="ru-RU" dirty="0" smtClean="0">
              <a:latin typeface="Monotype Corsiva" panose="03010101010201010101" pitchFamily="66" charset="0"/>
            </a:endParaRPr>
          </a:p>
          <a:p>
            <a:endParaRPr lang="ru-RU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03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188</TotalTime>
  <Words>152</Words>
  <Application>Microsoft Office PowerPoint</Application>
  <PresentationFormat>Экран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Чебурашка</dc:creator>
  <cp:lastModifiedBy>Чебурашка</cp:lastModifiedBy>
  <cp:revision>3</cp:revision>
  <dcterms:created xsi:type="dcterms:W3CDTF">2020-02-14T11:24:07Z</dcterms:created>
  <dcterms:modified xsi:type="dcterms:W3CDTF">2020-02-14T14:33:02Z</dcterms:modified>
</cp:coreProperties>
</file>